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7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7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797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49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62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818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5384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82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9850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989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3814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626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786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049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0019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411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72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765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9988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568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71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7098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229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406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6833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679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255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604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4755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02552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826085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09675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9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44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6517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381287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79370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132897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81905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53702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22259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300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132404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169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0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58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338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86836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02894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5737262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4568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09382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238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4378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31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6064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7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4493-076B-646C-632C-C4850D176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40080"/>
            <a:ext cx="4533398" cy="21579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ADCDD24D-5443-EB78-6473-95B483219A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12" y="653461"/>
            <a:ext cx="4597556" cy="55499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84734-115E-C400-33C5-37064FF17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2" y="3127248"/>
            <a:ext cx="4533398" cy="3108960"/>
          </a:xfrm>
        </p:spPr>
        <p:txBody>
          <a:bodyPr/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Q&amp;A </a:t>
            </a:r>
          </a:p>
          <a:p>
            <a:r>
              <a:rPr lang="en-US" dirty="0"/>
              <a:t>Visual appeal </a:t>
            </a:r>
          </a:p>
          <a:p>
            <a:r>
              <a:rPr lang="en-US" dirty="0"/>
              <a:t>Engaging the </a:t>
            </a:r>
            <a:r>
              <a:rPr lang="en-US"/>
              <a:t>audience </a:t>
            </a:r>
          </a:p>
          <a:p>
            <a:r>
              <a:rPr lang="en-US"/>
              <a:t>Effective </a:t>
            </a:r>
            <a:r>
              <a:rPr lang="en-US" dirty="0"/>
              <a:t>delivery techniques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3EF7D-B91F-315E-885B-2A4BDE9914A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3CF65F-0E21-48DE-8D75-4BF66A547E8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4DA9C-4770-ABC3-9345-F7D974B2F1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953088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</Words>
  <Application>Microsoft Office PowerPoint</Application>
  <PresentationFormat>와이드스크린</PresentationFormat>
  <Paragraphs>8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Arial Black</vt:lpstr>
      <vt:lpstr>Avenir Next LT Pro Light</vt:lpstr>
      <vt:lpstr>light_modernist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1</cp:revision>
  <dcterms:created xsi:type="dcterms:W3CDTF">2025-05-07T16:39:32Z</dcterms:created>
  <dcterms:modified xsi:type="dcterms:W3CDTF">2025-05-10T14:46:49Z</dcterms:modified>
</cp:coreProperties>
</file>